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59" r:id="rId4"/>
  </p:sldMasterIdLst>
  <p:notesMasterIdLst>
    <p:notesMasterId r:id="rId18"/>
  </p:notesMasterIdLst>
  <p:sldIdLst>
    <p:sldId id="294" r:id="rId5"/>
    <p:sldId id="270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7" r:id="rId16"/>
    <p:sldId id="28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93245" autoAdjust="0"/>
  </p:normalViewPr>
  <p:slideViewPr>
    <p:cSldViewPr snapToGrid="0" showGuides="1">
      <p:cViewPr varScale="1">
        <p:scale>
          <a:sx n="82" d="100"/>
          <a:sy n="82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B59F-859C-4DB6-B480-A95AAE4DF086}" type="datetimeFigureOut">
              <a:rPr lang="de-CH" smtClean="0"/>
              <a:t>12.01.2024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A911-5701-4464-8620-CDE0DBD1A6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927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Foto: Simon Ray auf </a:t>
            </a:r>
            <a:r>
              <a:rPr lang="de-CH" dirty="0" err="1"/>
              <a:t>Unsplash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034C3-ED2B-47B8-9DCD-DB58C55F223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185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Ben Wicks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6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</a:t>
            </a:r>
            <a:r>
              <a:rPr lang="de-CH" dirty="0" err="1"/>
              <a:t>Micheile</a:t>
            </a:r>
            <a:r>
              <a:rPr lang="de-CH" dirty="0"/>
              <a:t> Henderson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3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Foto: Helge </a:t>
            </a:r>
            <a:r>
              <a:rPr lang="de-CH" dirty="0" err="1"/>
              <a:t>Torbjorn</a:t>
            </a:r>
            <a:r>
              <a:rPr lang="de-CH" dirty="0"/>
              <a:t> auf </a:t>
            </a:r>
            <a:r>
              <a:rPr lang="de-CH" dirty="0" err="1"/>
              <a:t>Unsplash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8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Foto: Romain </a:t>
            </a:r>
            <a:r>
              <a:rPr lang="de-CH" dirty="0" err="1"/>
              <a:t>Dancre</a:t>
            </a:r>
            <a:r>
              <a:rPr lang="de-CH" dirty="0"/>
              <a:t> auf </a:t>
            </a:r>
            <a:r>
              <a:rPr lang="de-CH" dirty="0" err="1"/>
              <a:t>Unsplash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86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Andre </a:t>
            </a:r>
            <a:r>
              <a:rPr lang="de-CH" dirty="0" err="1"/>
              <a:t>Taissin</a:t>
            </a:r>
            <a:r>
              <a:rPr lang="de-CH" dirty="0"/>
              <a:t>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1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Jon Tyson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41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Hannah </a:t>
            </a:r>
            <a:r>
              <a:rPr lang="de-CH" dirty="0" err="1"/>
              <a:t>Busing</a:t>
            </a:r>
            <a:r>
              <a:rPr lang="de-CH" dirty="0"/>
              <a:t>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03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Wesley </a:t>
            </a:r>
            <a:r>
              <a:rPr lang="de-CH" dirty="0" err="1"/>
              <a:t>Tingey</a:t>
            </a:r>
            <a:r>
              <a:rPr lang="de-CH" dirty="0"/>
              <a:t>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4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</a:t>
            </a:r>
            <a:r>
              <a:rPr lang="de-CH" dirty="0" err="1"/>
              <a:t>Dushyant</a:t>
            </a:r>
            <a:r>
              <a:rPr lang="de-CH" dirty="0"/>
              <a:t> Kumar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8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Raul Petri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15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</a:t>
            </a:r>
            <a:r>
              <a:rPr lang="de-CH" dirty="0" err="1"/>
              <a:t>Shirly</a:t>
            </a:r>
            <a:r>
              <a:rPr lang="de-CH" dirty="0"/>
              <a:t> </a:t>
            </a:r>
            <a:r>
              <a:rPr lang="de-CH" dirty="0" err="1"/>
              <a:t>Niv</a:t>
            </a:r>
            <a:r>
              <a:rPr lang="de-CH" dirty="0"/>
              <a:t> Marton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99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Foto: Christian Stahl auf </a:t>
            </a:r>
            <a:r>
              <a:rPr lang="de-CH" dirty="0" err="1"/>
              <a:t>Unsplash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034C3-ED2B-47B8-9DCD-DB58C55F223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5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6054CE8-5157-6F80-923D-C37DFA69C57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58813" y="188913"/>
            <a:ext cx="8461375" cy="1516062"/>
          </a:xfr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Veranstaltung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58813" y="1704975"/>
            <a:ext cx="8461375" cy="190341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201E74B-6AAD-EF39-F766-34D902894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8813" y="3608388"/>
            <a:ext cx="5437188" cy="25574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  <a:br>
              <a:rPr lang="de-DE" dirty="0"/>
            </a:br>
            <a:r>
              <a:rPr lang="de-DE" dirty="0"/>
              <a:t>Funktion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C865F4E-51BC-D297-F437-14B386241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418" y="477240"/>
            <a:ext cx="1988191" cy="6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3" userDrawn="1">
          <p15:clr>
            <a:srgbClr val="FBAE40"/>
          </p15:clr>
        </p15:guide>
        <p15:guide id="2" orient="horz" pos="10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1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6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8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4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3AF15EE3-7BC5-6B3A-E9D2-C9AD1B1618E1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999999"/>
          </a:solidFill>
          <a:ln>
            <a:noFill/>
          </a:ln>
          <a:effectLst>
            <a:innerShdw blurRad="254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37CCAAB-9CDC-7ACD-95EE-C2DD3003A715}"/>
              </a:ext>
            </a:extLst>
          </p:cNvPr>
          <p:cNvSpPr/>
          <p:nvPr userDrawn="1"/>
        </p:nvSpPr>
        <p:spPr bwMode="gray">
          <a:xfrm>
            <a:off x="192088" y="189707"/>
            <a:ext cx="11807825" cy="647938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" dist="25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58813" y="944563"/>
            <a:ext cx="8461375" cy="760412"/>
          </a:xfr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Divider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58813" y="1704975"/>
            <a:ext cx="8461375" cy="190341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  <a:endParaRPr lang="de-CH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56F0E33-474B-5C5B-1AB7-421EFA66A9E1}"/>
              </a:ext>
            </a:extLst>
          </p:cNvPr>
          <p:cNvSpPr>
            <a:spLocks/>
          </p:cNvSpPr>
          <p:nvPr userDrawn="1"/>
        </p:nvSpPr>
        <p:spPr bwMode="gray">
          <a:xfrm>
            <a:off x="3178175" y="2479675"/>
            <a:ext cx="8821738" cy="4189413"/>
          </a:xfrm>
          <a:custGeom>
            <a:avLst/>
            <a:gdLst>
              <a:gd name="T0" fmla="*/ 24500 w 24500"/>
              <a:gd name="T1" fmla="*/ 11627 h 11627"/>
              <a:gd name="T2" fmla="*/ 23535 w 24500"/>
              <a:gd name="T3" fmla="*/ 11627 h 11627"/>
              <a:gd name="T4" fmla="*/ 23535 w 24500"/>
              <a:gd name="T5" fmla="*/ 1404 h 11627"/>
              <a:gd name="T6" fmla="*/ 21132 w 24500"/>
              <a:gd name="T7" fmla="*/ 1404 h 11627"/>
              <a:gd name="T8" fmla="*/ 20704 w 24500"/>
              <a:gd name="T9" fmla="*/ 1397 h 11627"/>
              <a:gd name="T10" fmla="*/ 13358 w 24500"/>
              <a:gd name="T11" fmla="*/ 8446 h 11627"/>
              <a:gd name="T12" fmla="*/ 11709 w 24500"/>
              <a:gd name="T13" fmla="*/ 8446 h 11627"/>
              <a:gd name="T14" fmla="*/ 4363 w 24500"/>
              <a:gd name="T15" fmla="*/ 1397 h 11627"/>
              <a:gd name="T16" fmla="*/ 3934 w 24500"/>
              <a:gd name="T17" fmla="*/ 1404 h 11627"/>
              <a:gd name="T18" fmla="*/ 1531 w 24500"/>
              <a:gd name="T19" fmla="*/ 1404 h 11627"/>
              <a:gd name="T20" fmla="*/ 1531 w 24500"/>
              <a:gd name="T21" fmla="*/ 11627 h 11627"/>
              <a:gd name="T22" fmla="*/ 0 w 24500"/>
              <a:gd name="T23" fmla="*/ 11627 h 11627"/>
              <a:gd name="T24" fmla="*/ 0 w 24500"/>
              <a:gd name="T25" fmla="*/ 0 h 11627"/>
              <a:gd name="T26" fmla="*/ 4594 w 24500"/>
              <a:gd name="T27" fmla="*/ 0 h 11627"/>
              <a:gd name="T28" fmla="*/ 12533 w 24500"/>
              <a:gd name="T29" fmla="*/ 4205 h 11627"/>
              <a:gd name="T30" fmla="*/ 20473 w 24500"/>
              <a:gd name="T31" fmla="*/ 0 h 11627"/>
              <a:gd name="T32" fmla="*/ 24500 w 24500"/>
              <a:gd name="T33" fmla="*/ 0 h 11627"/>
              <a:gd name="T34" fmla="*/ 24500 w 24500"/>
              <a:gd name="T35" fmla="*/ 11627 h 1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500" h="11627">
                <a:moveTo>
                  <a:pt x="24500" y="11627"/>
                </a:moveTo>
                <a:lnTo>
                  <a:pt x="23535" y="11627"/>
                </a:lnTo>
                <a:lnTo>
                  <a:pt x="23535" y="1404"/>
                </a:lnTo>
                <a:lnTo>
                  <a:pt x="21132" y="1404"/>
                </a:lnTo>
                <a:cubicBezTo>
                  <a:pt x="20988" y="1400"/>
                  <a:pt x="20845" y="1397"/>
                  <a:pt x="20704" y="1397"/>
                </a:cubicBezTo>
                <a:cubicBezTo>
                  <a:pt x="16129" y="1397"/>
                  <a:pt x="13358" y="3612"/>
                  <a:pt x="13358" y="8446"/>
                </a:cubicBezTo>
                <a:lnTo>
                  <a:pt x="11709" y="8446"/>
                </a:lnTo>
                <a:cubicBezTo>
                  <a:pt x="11709" y="3612"/>
                  <a:pt x="8937" y="1397"/>
                  <a:pt x="4363" y="1397"/>
                </a:cubicBezTo>
                <a:cubicBezTo>
                  <a:pt x="4221" y="1397"/>
                  <a:pt x="4079" y="1400"/>
                  <a:pt x="3934" y="1404"/>
                </a:cubicBezTo>
                <a:lnTo>
                  <a:pt x="1531" y="1404"/>
                </a:lnTo>
                <a:lnTo>
                  <a:pt x="1531" y="11627"/>
                </a:lnTo>
                <a:lnTo>
                  <a:pt x="0" y="11627"/>
                </a:lnTo>
                <a:lnTo>
                  <a:pt x="0" y="0"/>
                </a:lnTo>
                <a:lnTo>
                  <a:pt x="4594" y="0"/>
                </a:lnTo>
                <a:cubicBezTo>
                  <a:pt x="8523" y="0"/>
                  <a:pt x="11255" y="1419"/>
                  <a:pt x="12533" y="4205"/>
                </a:cubicBezTo>
                <a:cubicBezTo>
                  <a:pt x="13812" y="1419"/>
                  <a:pt x="16544" y="0"/>
                  <a:pt x="20473" y="0"/>
                </a:cubicBezTo>
                <a:lnTo>
                  <a:pt x="24500" y="0"/>
                </a:lnTo>
                <a:lnTo>
                  <a:pt x="24500" y="11627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819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3AF15EE3-7BC5-6B3A-E9D2-C9AD1B1618E1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999999"/>
          </a:solidFill>
          <a:ln>
            <a:noFill/>
          </a:ln>
          <a:effectLst>
            <a:innerShdw blurRad="254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C14B29-D8F3-E2A4-E966-B5F06AB75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rgbClr val="CCCCCC"/>
          </a:solidFill>
          <a:effectLst>
            <a:outerShdw blurRad="25400" dist="25400" dir="8100000" algn="t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944563"/>
            <a:ext cx="8461375" cy="760412"/>
          </a:xfrm>
        </p:spPr>
        <p:txBody>
          <a:bodyPr anchor="b"/>
          <a:lstStyle>
            <a:lvl1pPr algn="l">
              <a:defRPr sz="240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</a:defRPr>
            </a:lvl1pPr>
          </a:lstStyle>
          <a:p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Divider</a:t>
            </a:r>
            <a:r>
              <a:rPr lang="de-DE" dirty="0"/>
              <a:t> mit Bild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1704975"/>
            <a:ext cx="8461375" cy="151606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275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92264"/>
            <a:ext cx="8428037" cy="4573586"/>
          </a:xfrm>
        </p:spPr>
        <p:txBody>
          <a:bodyPr/>
          <a:lstStyle>
            <a:lvl2pPr marL="576000" indent="-288000">
              <a:buFont typeface="Arial" panose="020B0604020202020204" pitchFamily="34" charset="0"/>
              <a:buChar char="-"/>
              <a:defRPr/>
            </a:lvl2pPr>
            <a:lvl3pPr marL="864000" indent="-288000">
              <a:buFont typeface="Arial" panose="020B0604020202020204" pitchFamily="34" charset="0"/>
              <a:buChar char="-"/>
              <a:defRPr/>
            </a:lvl3pPr>
            <a:lvl4pPr marL="1152000" indent="-288000">
              <a:buFont typeface="Arial" panose="020B0604020202020204" pitchFamily="34" charset="0"/>
              <a:buChar char="-"/>
              <a:defRPr/>
            </a:lvl4pPr>
            <a:lvl5pPr marL="1440000" indent="-288000"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B098-5639-402C-A131-48228CB0CB0E}" type="datetime1">
              <a:rPr lang="de-CH" smtClean="0"/>
              <a:t>12.01.2024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der Veranstaltung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700F804-8C6C-0E9D-E0D9-09F951B95B4F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658814" y="944564"/>
            <a:ext cx="8424862" cy="6477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E0CF-F1C9-4882-ACA5-C6F1193A2FD7}" type="datetime1">
              <a:rPr lang="de-CH" smtClean="0"/>
              <a:t>12.01.2024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der Veranstaltung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60314D-22FA-E965-2565-18B2A6568F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658814" y="944564"/>
            <a:ext cx="8424862" cy="6477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88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F68D89-E961-4DB4-93B2-E48325FC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2F5-E7D0-4F92-A184-2DE654B6A283}" type="datetime1">
              <a:rPr lang="de-CH" smtClean="0"/>
              <a:t>12.01.2024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C023A7-5F25-4081-ADAE-1A835711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der Veranstaltung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DA23FD-9046-4D68-8042-6EAA9D04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20468C9-30B5-6A7A-9D5E-68E3BCDCEEA2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7748073-C425-20EE-ACB1-FD66B786E2C6}"/>
              </a:ext>
            </a:extLst>
          </p:cNvPr>
          <p:cNvSpPr>
            <a:spLocks/>
          </p:cNvSpPr>
          <p:nvPr userDrawn="1"/>
        </p:nvSpPr>
        <p:spPr bwMode="gray">
          <a:xfrm>
            <a:off x="3186112" y="2460625"/>
            <a:ext cx="9005888" cy="4397375"/>
          </a:xfrm>
          <a:custGeom>
            <a:avLst/>
            <a:gdLst>
              <a:gd name="T0" fmla="*/ 0 w 25000"/>
              <a:gd name="T1" fmla="*/ 12213 h 12213"/>
              <a:gd name="T2" fmla="*/ 0 w 25000"/>
              <a:gd name="T3" fmla="*/ 0 h 12213"/>
              <a:gd name="T4" fmla="*/ 4582 w 25000"/>
              <a:gd name="T5" fmla="*/ 0 h 12213"/>
              <a:gd name="T6" fmla="*/ 12500 w 25000"/>
              <a:gd name="T7" fmla="*/ 4223 h 12213"/>
              <a:gd name="T8" fmla="*/ 20419 w 25000"/>
              <a:gd name="T9" fmla="*/ 0 h 12213"/>
              <a:gd name="T10" fmla="*/ 25000 w 25000"/>
              <a:gd name="T11" fmla="*/ 0 h 12213"/>
              <a:gd name="T12" fmla="*/ 25000 w 25000"/>
              <a:gd name="T13" fmla="*/ 12213 h 12213"/>
              <a:gd name="T14" fmla="*/ 23473 w 25000"/>
              <a:gd name="T15" fmla="*/ 12213 h 12213"/>
              <a:gd name="T16" fmla="*/ 23473 w 25000"/>
              <a:gd name="T17" fmla="*/ 1410 h 12213"/>
              <a:gd name="T18" fmla="*/ 21076 w 25000"/>
              <a:gd name="T19" fmla="*/ 1410 h 12213"/>
              <a:gd name="T20" fmla="*/ 13322 w 25000"/>
              <a:gd name="T21" fmla="*/ 8482 h 12213"/>
              <a:gd name="T22" fmla="*/ 11678 w 25000"/>
              <a:gd name="T23" fmla="*/ 8482 h 12213"/>
              <a:gd name="T24" fmla="*/ 3924 w 25000"/>
              <a:gd name="T25" fmla="*/ 1410 h 12213"/>
              <a:gd name="T26" fmla="*/ 1527 w 25000"/>
              <a:gd name="T27" fmla="*/ 1410 h 12213"/>
              <a:gd name="T28" fmla="*/ 1527 w 25000"/>
              <a:gd name="T29" fmla="*/ 12213 h 12213"/>
              <a:gd name="T30" fmla="*/ 0 w 25000"/>
              <a:gd name="T31" fmla="*/ 12213 h 1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000" h="12213">
                <a:moveTo>
                  <a:pt x="0" y="12213"/>
                </a:moveTo>
                <a:lnTo>
                  <a:pt x="0" y="0"/>
                </a:lnTo>
                <a:lnTo>
                  <a:pt x="4582" y="0"/>
                </a:lnTo>
                <a:cubicBezTo>
                  <a:pt x="8500" y="0"/>
                  <a:pt x="11225" y="1425"/>
                  <a:pt x="12500" y="4223"/>
                </a:cubicBezTo>
                <a:cubicBezTo>
                  <a:pt x="13775" y="1425"/>
                  <a:pt x="16500" y="0"/>
                  <a:pt x="20419" y="0"/>
                </a:cubicBezTo>
                <a:lnTo>
                  <a:pt x="25000" y="0"/>
                </a:lnTo>
                <a:lnTo>
                  <a:pt x="25000" y="12213"/>
                </a:lnTo>
                <a:lnTo>
                  <a:pt x="23473" y="12213"/>
                </a:lnTo>
                <a:lnTo>
                  <a:pt x="23473" y="1410"/>
                </a:lnTo>
                <a:lnTo>
                  <a:pt x="21076" y="1410"/>
                </a:lnTo>
                <a:cubicBezTo>
                  <a:pt x="16259" y="1269"/>
                  <a:pt x="13322" y="3478"/>
                  <a:pt x="13322" y="8482"/>
                </a:cubicBezTo>
                <a:lnTo>
                  <a:pt x="11678" y="8482"/>
                </a:lnTo>
                <a:cubicBezTo>
                  <a:pt x="11678" y="3478"/>
                  <a:pt x="8741" y="1269"/>
                  <a:pt x="3924" y="1410"/>
                </a:cubicBezTo>
                <a:lnTo>
                  <a:pt x="1527" y="1410"/>
                </a:lnTo>
                <a:lnTo>
                  <a:pt x="1527" y="12213"/>
                </a:lnTo>
                <a:lnTo>
                  <a:pt x="0" y="12213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58813" y="944563"/>
            <a:ext cx="8461375" cy="760412"/>
          </a:xfr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366383B-9E96-C4E3-02A1-032550343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58812" y="3608388"/>
            <a:ext cx="5437187" cy="2736850"/>
          </a:xfrm>
        </p:spPr>
        <p:txBody>
          <a:bodyPr bIns="126000" anchor="b" anchorCtr="0"/>
          <a:lstStyle>
            <a:lvl1pPr marL="0" indent="0">
              <a:lnSpc>
                <a:spcPct val="115000"/>
              </a:lnSpc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Kontaktinformationen</a:t>
            </a:r>
          </a:p>
        </p:txBody>
      </p:sp>
    </p:spTree>
    <p:extLst>
      <p:ext uri="{BB962C8B-B14F-4D97-AF65-F5344CB8AC3E}">
        <p14:creationId xmlns:p14="http://schemas.microsoft.com/office/powerpoint/2010/main" val="349830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72310F3E-7F39-F5C4-CF85-80B5852CC2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9999"/>
          </a:solidFill>
          <a:ln>
            <a:noFill/>
          </a:ln>
          <a:effectLst>
            <a:innerShdw blurRad="254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D93ECC5-03A7-E89B-5DE8-B99FFF3C120F}"/>
              </a:ext>
            </a:extLst>
          </p:cNvPr>
          <p:cNvSpPr/>
          <p:nvPr userDrawn="1"/>
        </p:nvSpPr>
        <p:spPr>
          <a:xfrm>
            <a:off x="192088" y="189707"/>
            <a:ext cx="11807825" cy="64793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" dist="254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49275"/>
            <a:ext cx="8424862" cy="395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585914"/>
            <a:ext cx="8428037" cy="4579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Erste Ebene 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B66F5F-246B-41C3-A7EF-74B5848C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8817" y="6346033"/>
            <a:ext cx="2657508" cy="3230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58FD717A-EFED-4728-93FC-488D85A31D4C}" type="datetime1">
              <a:rPr lang="de-CH" smtClean="0"/>
              <a:pPr/>
              <a:t>12.01.2024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469D3-D758-4D66-B52B-335D0B00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385" y="6345238"/>
            <a:ext cx="4104432" cy="3230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der 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6E1BC-0BF1-4586-8DE0-316908CC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3675" y="6345238"/>
            <a:ext cx="2443939" cy="3230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6ABA92-B65E-42F5-BB28-73DA50746AE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feil: Fünfeck 11">
            <a:extLst>
              <a:ext uri="{FF2B5EF4-FFF2-40B4-BE49-F238E27FC236}">
                <a16:creationId xmlns:a16="http://schemas.microsoft.com/office/drawing/2014/main" id="{E91A0AE1-7E6E-4E48-9EA1-726B92A32351}"/>
              </a:ext>
            </a:extLst>
          </p:cNvPr>
          <p:cNvSpPr/>
          <p:nvPr userDrawn="1"/>
        </p:nvSpPr>
        <p:spPr>
          <a:xfrm>
            <a:off x="4796" y="616743"/>
            <a:ext cx="404779" cy="597695"/>
          </a:xfrm>
          <a:prstGeom prst="homePlate">
            <a:avLst>
              <a:gd name="adj" fmla="val 32351"/>
            </a:avLst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38100" dist="25400" dir="5400000" algn="t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71" name="Group 58">
            <a:extLst>
              <a:ext uri="{FF2B5EF4-FFF2-40B4-BE49-F238E27FC236}">
                <a16:creationId xmlns:a16="http://schemas.microsoft.com/office/drawing/2014/main" id="{FB712FB7-9EB6-44DB-DD00-28227A4F774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06744" y="615156"/>
            <a:ext cx="2025650" cy="361950"/>
            <a:chOff x="3762" y="-1314"/>
            <a:chExt cx="1276" cy="228"/>
          </a:xfrm>
        </p:grpSpPr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EA3EB9D7-C904-C405-C3A3-8F4264A271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30" y="-1314"/>
              <a:ext cx="608" cy="228"/>
            </a:xfrm>
            <a:custGeom>
              <a:avLst/>
              <a:gdLst>
                <a:gd name="T0" fmla="*/ 0 w 2668"/>
                <a:gd name="T1" fmla="*/ 969 h 983"/>
                <a:gd name="T2" fmla="*/ 117 w 2668"/>
                <a:gd name="T3" fmla="*/ 969 h 983"/>
                <a:gd name="T4" fmla="*/ 117 w 2668"/>
                <a:gd name="T5" fmla="*/ 557 h 983"/>
                <a:gd name="T6" fmla="*/ 629 w 2668"/>
                <a:gd name="T7" fmla="*/ 557 h 983"/>
                <a:gd name="T8" fmla="*/ 629 w 2668"/>
                <a:gd name="T9" fmla="*/ 450 h 983"/>
                <a:gd name="T10" fmla="*/ 117 w 2668"/>
                <a:gd name="T11" fmla="*/ 450 h 983"/>
                <a:gd name="T12" fmla="*/ 117 w 2668"/>
                <a:gd name="T13" fmla="*/ 122 h 983"/>
                <a:gd name="T14" fmla="*/ 690 w 2668"/>
                <a:gd name="T15" fmla="*/ 122 h 983"/>
                <a:gd name="T16" fmla="*/ 690 w 2668"/>
                <a:gd name="T17" fmla="*/ 14 h 983"/>
                <a:gd name="T18" fmla="*/ 0 w 2668"/>
                <a:gd name="T19" fmla="*/ 14 h 983"/>
                <a:gd name="T20" fmla="*/ 0 w 2668"/>
                <a:gd name="T21" fmla="*/ 969 h 983"/>
                <a:gd name="T22" fmla="*/ 1544 w 2668"/>
                <a:gd name="T23" fmla="*/ 709 h 983"/>
                <a:gd name="T24" fmla="*/ 1544 w 2668"/>
                <a:gd name="T25" fmla="*/ 709 h 983"/>
                <a:gd name="T26" fmla="*/ 1217 w 2668"/>
                <a:gd name="T27" fmla="*/ 983 h 983"/>
                <a:gd name="T28" fmla="*/ 827 w 2668"/>
                <a:gd name="T29" fmla="*/ 830 h 983"/>
                <a:gd name="T30" fmla="*/ 823 w 2668"/>
                <a:gd name="T31" fmla="*/ 827 h 983"/>
                <a:gd name="T32" fmla="*/ 896 w 2668"/>
                <a:gd name="T33" fmla="*/ 742 h 983"/>
                <a:gd name="T34" fmla="*/ 899 w 2668"/>
                <a:gd name="T35" fmla="*/ 745 h 983"/>
                <a:gd name="T36" fmla="*/ 1221 w 2668"/>
                <a:gd name="T37" fmla="*/ 878 h 983"/>
                <a:gd name="T38" fmla="*/ 1427 w 2668"/>
                <a:gd name="T39" fmla="*/ 720 h 983"/>
                <a:gd name="T40" fmla="*/ 1185 w 2668"/>
                <a:gd name="T41" fmla="*/ 543 h 983"/>
                <a:gd name="T42" fmla="*/ 863 w 2668"/>
                <a:gd name="T43" fmla="*/ 264 h 983"/>
                <a:gd name="T44" fmla="*/ 1179 w 2668"/>
                <a:gd name="T45" fmla="*/ 0 h 983"/>
                <a:gd name="T46" fmla="*/ 1514 w 2668"/>
                <a:gd name="T47" fmla="*/ 117 h 983"/>
                <a:gd name="T48" fmla="*/ 1518 w 2668"/>
                <a:gd name="T49" fmla="*/ 120 h 983"/>
                <a:gd name="T50" fmla="*/ 1450 w 2668"/>
                <a:gd name="T51" fmla="*/ 210 h 983"/>
                <a:gd name="T52" fmla="*/ 1446 w 2668"/>
                <a:gd name="T53" fmla="*/ 207 h 983"/>
                <a:gd name="T54" fmla="*/ 1176 w 2668"/>
                <a:gd name="T55" fmla="*/ 105 h 983"/>
                <a:gd name="T56" fmla="*/ 979 w 2668"/>
                <a:gd name="T57" fmla="*/ 255 h 983"/>
                <a:gd name="T58" fmla="*/ 1232 w 2668"/>
                <a:gd name="T59" fmla="*/ 435 h 983"/>
                <a:gd name="T60" fmla="*/ 1232 w 2668"/>
                <a:gd name="T61" fmla="*/ 435 h 983"/>
                <a:gd name="T62" fmla="*/ 1544 w 2668"/>
                <a:gd name="T63" fmla="*/ 709 h 983"/>
                <a:gd name="T64" fmla="*/ 2553 w 2668"/>
                <a:gd name="T65" fmla="*/ 14 h 983"/>
                <a:gd name="T66" fmla="*/ 2553 w 2668"/>
                <a:gd name="T67" fmla="*/ 14 h 983"/>
                <a:gd name="T68" fmla="*/ 2210 w 2668"/>
                <a:gd name="T69" fmla="*/ 526 h 983"/>
                <a:gd name="T70" fmla="*/ 1868 w 2668"/>
                <a:gd name="T71" fmla="*/ 14 h 983"/>
                <a:gd name="T72" fmla="*/ 1753 w 2668"/>
                <a:gd name="T73" fmla="*/ 14 h 983"/>
                <a:gd name="T74" fmla="*/ 1753 w 2668"/>
                <a:gd name="T75" fmla="*/ 969 h 983"/>
                <a:gd name="T76" fmla="*/ 1866 w 2668"/>
                <a:gd name="T77" fmla="*/ 969 h 983"/>
                <a:gd name="T78" fmla="*/ 1866 w 2668"/>
                <a:gd name="T79" fmla="*/ 215 h 983"/>
                <a:gd name="T80" fmla="*/ 2202 w 2668"/>
                <a:gd name="T81" fmla="*/ 708 h 983"/>
                <a:gd name="T82" fmla="*/ 2204 w 2668"/>
                <a:gd name="T83" fmla="*/ 710 h 983"/>
                <a:gd name="T84" fmla="*/ 2214 w 2668"/>
                <a:gd name="T85" fmla="*/ 710 h 983"/>
                <a:gd name="T86" fmla="*/ 2552 w 2668"/>
                <a:gd name="T87" fmla="*/ 213 h 983"/>
                <a:gd name="T88" fmla="*/ 2552 w 2668"/>
                <a:gd name="T89" fmla="*/ 969 h 983"/>
                <a:gd name="T90" fmla="*/ 2668 w 2668"/>
                <a:gd name="T91" fmla="*/ 969 h 983"/>
                <a:gd name="T92" fmla="*/ 2668 w 2668"/>
                <a:gd name="T93" fmla="*/ 14 h 983"/>
                <a:gd name="T94" fmla="*/ 2553 w 2668"/>
                <a:gd name="T95" fmla="*/ 1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68" h="983">
                  <a:moveTo>
                    <a:pt x="0" y="969"/>
                  </a:moveTo>
                  <a:lnTo>
                    <a:pt x="117" y="969"/>
                  </a:lnTo>
                  <a:lnTo>
                    <a:pt x="117" y="557"/>
                  </a:lnTo>
                  <a:lnTo>
                    <a:pt x="629" y="557"/>
                  </a:lnTo>
                  <a:lnTo>
                    <a:pt x="629" y="450"/>
                  </a:lnTo>
                  <a:lnTo>
                    <a:pt x="117" y="450"/>
                  </a:lnTo>
                  <a:lnTo>
                    <a:pt x="117" y="122"/>
                  </a:lnTo>
                  <a:lnTo>
                    <a:pt x="690" y="122"/>
                  </a:lnTo>
                  <a:lnTo>
                    <a:pt x="690" y="14"/>
                  </a:lnTo>
                  <a:lnTo>
                    <a:pt x="0" y="14"/>
                  </a:lnTo>
                  <a:lnTo>
                    <a:pt x="0" y="969"/>
                  </a:lnTo>
                  <a:close/>
                  <a:moveTo>
                    <a:pt x="1544" y="709"/>
                  </a:moveTo>
                  <a:lnTo>
                    <a:pt x="1544" y="709"/>
                  </a:lnTo>
                  <a:cubicBezTo>
                    <a:pt x="1544" y="873"/>
                    <a:pt x="1413" y="983"/>
                    <a:pt x="1217" y="983"/>
                  </a:cubicBezTo>
                  <a:cubicBezTo>
                    <a:pt x="1067" y="983"/>
                    <a:pt x="943" y="934"/>
                    <a:pt x="827" y="830"/>
                  </a:cubicBezTo>
                  <a:lnTo>
                    <a:pt x="823" y="827"/>
                  </a:lnTo>
                  <a:lnTo>
                    <a:pt x="896" y="742"/>
                  </a:lnTo>
                  <a:lnTo>
                    <a:pt x="899" y="745"/>
                  </a:lnTo>
                  <a:cubicBezTo>
                    <a:pt x="1003" y="839"/>
                    <a:pt x="1097" y="878"/>
                    <a:pt x="1221" y="878"/>
                  </a:cubicBezTo>
                  <a:cubicBezTo>
                    <a:pt x="1344" y="878"/>
                    <a:pt x="1427" y="814"/>
                    <a:pt x="1427" y="720"/>
                  </a:cubicBezTo>
                  <a:cubicBezTo>
                    <a:pt x="1427" y="639"/>
                    <a:pt x="1388" y="586"/>
                    <a:pt x="1185" y="543"/>
                  </a:cubicBezTo>
                  <a:cubicBezTo>
                    <a:pt x="953" y="493"/>
                    <a:pt x="863" y="415"/>
                    <a:pt x="863" y="264"/>
                  </a:cubicBezTo>
                  <a:cubicBezTo>
                    <a:pt x="863" y="111"/>
                    <a:pt x="996" y="0"/>
                    <a:pt x="1179" y="0"/>
                  </a:cubicBezTo>
                  <a:cubicBezTo>
                    <a:pt x="1312" y="0"/>
                    <a:pt x="1412" y="35"/>
                    <a:pt x="1514" y="117"/>
                  </a:cubicBezTo>
                  <a:lnTo>
                    <a:pt x="1518" y="120"/>
                  </a:lnTo>
                  <a:lnTo>
                    <a:pt x="1450" y="210"/>
                  </a:lnTo>
                  <a:lnTo>
                    <a:pt x="1446" y="207"/>
                  </a:lnTo>
                  <a:cubicBezTo>
                    <a:pt x="1361" y="138"/>
                    <a:pt x="1275" y="105"/>
                    <a:pt x="1176" y="105"/>
                  </a:cubicBezTo>
                  <a:cubicBezTo>
                    <a:pt x="1060" y="105"/>
                    <a:pt x="979" y="167"/>
                    <a:pt x="979" y="255"/>
                  </a:cubicBezTo>
                  <a:cubicBezTo>
                    <a:pt x="979" y="339"/>
                    <a:pt x="1018" y="390"/>
                    <a:pt x="1232" y="435"/>
                  </a:cubicBezTo>
                  <a:lnTo>
                    <a:pt x="1232" y="435"/>
                  </a:lnTo>
                  <a:cubicBezTo>
                    <a:pt x="1451" y="483"/>
                    <a:pt x="1544" y="565"/>
                    <a:pt x="1544" y="709"/>
                  </a:cubicBezTo>
                  <a:close/>
                  <a:moveTo>
                    <a:pt x="2553" y="14"/>
                  </a:moveTo>
                  <a:lnTo>
                    <a:pt x="2553" y="14"/>
                  </a:lnTo>
                  <a:lnTo>
                    <a:pt x="2210" y="526"/>
                  </a:lnTo>
                  <a:lnTo>
                    <a:pt x="1868" y="14"/>
                  </a:lnTo>
                  <a:lnTo>
                    <a:pt x="1753" y="14"/>
                  </a:lnTo>
                  <a:lnTo>
                    <a:pt x="1753" y="969"/>
                  </a:lnTo>
                  <a:lnTo>
                    <a:pt x="1866" y="969"/>
                  </a:lnTo>
                  <a:lnTo>
                    <a:pt x="1866" y="215"/>
                  </a:lnTo>
                  <a:lnTo>
                    <a:pt x="2202" y="708"/>
                  </a:lnTo>
                  <a:lnTo>
                    <a:pt x="2204" y="710"/>
                  </a:lnTo>
                  <a:lnTo>
                    <a:pt x="2214" y="710"/>
                  </a:lnTo>
                  <a:lnTo>
                    <a:pt x="2552" y="213"/>
                  </a:lnTo>
                  <a:lnTo>
                    <a:pt x="2552" y="969"/>
                  </a:lnTo>
                  <a:lnTo>
                    <a:pt x="2668" y="969"/>
                  </a:lnTo>
                  <a:lnTo>
                    <a:pt x="2668" y="14"/>
                  </a:lnTo>
                  <a:lnTo>
                    <a:pt x="255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74" name="Freeform 60">
              <a:extLst>
                <a:ext uri="{FF2B5EF4-FFF2-40B4-BE49-F238E27FC236}">
                  <a16:creationId xmlns:a16="http://schemas.microsoft.com/office/drawing/2014/main" id="{6D04FC4D-BB29-37F3-3EF1-C954134A2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2" y="-1311"/>
              <a:ext cx="446" cy="222"/>
            </a:xfrm>
            <a:custGeom>
              <a:avLst/>
              <a:gdLst>
                <a:gd name="T0" fmla="*/ 1957 w 1957"/>
                <a:gd name="T1" fmla="*/ 956 h 956"/>
                <a:gd name="T2" fmla="*/ 1837 w 1957"/>
                <a:gd name="T3" fmla="*/ 956 h 956"/>
                <a:gd name="T4" fmla="*/ 1837 w 1957"/>
                <a:gd name="T5" fmla="*/ 110 h 956"/>
                <a:gd name="T6" fmla="*/ 1650 w 1957"/>
                <a:gd name="T7" fmla="*/ 110 h 956"/>
                <a:gd name="T8" fmla="*/ 1616 w 1957"/>
                <a:gd name="T9" fmla="*/ 109 h 956"/>
                <a:gd name="T10" fmla="*/ 1043 w 1957"/>
                <a:gd name="T11" fmla="*/ 664 h 956"/>
                <a:gd name="T12" fmla="*/ 914 w 1957"/>
                <a:gd name="T13" fmla="*/ 664 h 956"/>
                <a:gd name="T14" fmla="*/ 341 w 1957"/>
                <a:gd name="T15" fmla="*/ 109 h 956"/>
                <a:gd name="T16" fmla="*/ 307 w 1957"/>
                <a:gd name="T17" fmla="*/ 110 h 956"/>
                <a:gd name="T18" fmla="*/ 120 w 1957"/>
                <a:gd name="T19" fmla="*/ 110 h 956"/>
                <a:gd name="T20" fmla="*/ 120 w 1957"/>
                <a:gd name="T21" fmla="*/ 956 h 956"/>
                <a:gd name="T22" fmla="*/ 0 w 1957"/>
                <a:gd name="T23" fmla="*/ 956 h 956"/>
                <a:gd name="T24" fmla="*/ 0 w 1957"/>
                <a:gd name="T25" fmla="*/ 0 h 956"/>
                <a:gd name="T26" fmla="*/ 359 w 1957"/>
                <a:gd name="T27" fmla="*/ 0 h 956"/>
                <a:gd name="T28" fmla="*/ 978 w 1957"/>
                <a:gd name="T29" fmla="*/ 330 h 956"/>
                <a:gd name="T30" fmla="*/ 1598 w 1957"/>
                <a:gd name="T31" fmla="*/ 0 h 956"/>
                <a:gd name="T32" fmla="*/ 1957 w 1957"/>
                <a:gd name="T33" fmla="*/ 0 h 956"/>
                <a:gd name="T34" fmla="*/ 1957 w 1957"/>
                <a:gd name="T35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7" h="956">
                  <a:moveTo>
                    <a:pt x="1957" y="956"/>
                  </a:moveTo>
                  <a:lnTo>
                    <a:pt x="1837" y="956"/>
                  </a:lnTo>
                  <a:lnTo>
                    <a:pt x="1837" y="110"/>
                  </a:lnTo>
                  <a:lnTo>
                    <a:pt x="1650" y="110"/>
                  </a:lnTo>
                  <a:cubicBezTo>
                    <a:pt x="1638" y="110"/>
                    <a:pt x="1627" y="109"/>
                    <a:pt x="1616" y="109"/>
                  </a:cubicBezTo>
                  <a:cubicBezTo>
                    <a:pt x="1259" y="109"/>
                    <a:pt x="1043" y="284"/>
                    <a:pt x="1043" y="664"/>
                  </a:cubicBezTo>
                  <a:lnTo>
                    <a:pt x="914" y="664"/>
                  </a:lnTo>
                  <a:cubicBezTo>
                    <a:pt x="914" y="284"/>
                    <a:pt x="698" y="109"/>
                    <a:pt x="341" y="109"/>
                  </a:cubicBezTo>
                  <a:cubicBezTo>
                    <a:pt x="329" y="109"/>
                    <a:pt x="318" y="110"/>
                    <a:pt x="307" y="110"/>
                  </a:cubicBezTo>
                  <a:lnTo>
                    <a:pt x="120" y="110"/>
                  </a:lnTo>
                  <a:lnTo>
                    <a:pt x="120" y="956"/>
                  </a:lnTo>
                  <a:lnTo>
                    <a:pt x="0" y="956"/>
                  </a:lnTo>
                  <a:lnTo>
                    <a:pt x="0" y="0"/>
                  </a:lnTo>
                  <a:lnTo>
                    <a:pt x="359" y="0"/>
                  </a:lnTo>
                  <a:cubicBezTo>
                    <a:pt x="665" y="0"/>
                    <a:pt x="879" y="111"/>
                    <a:pt x="978" y="330"/>
                  </a:cubicBezTo>
                  <a:cubicBezTo>
                    <a:pt x="1078" y="111"/>
                    <a:pt x="1291" y="0"/>
                    <a:pt x="1598" y="0"/>
                  </a:cubicBezTo>
                  <a:lnTo>
                    <a:pt x="1957" y="0"/>
                  </a:lnTo>
                  <a:lnTo>
                    <a:pt x="1957" y="95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4" r:id="rId5"/>
    <p:sldLayoutId id="2147483655" r:id="rId6"/>
    <p:sldLayoutId id="2147483658" r:id="rId7"/>
    <p:sldLayoutId id="2147483684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15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15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15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15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15000"/>
        </a:lnSpc>
        <a:spcBef>
          <a:spcPts val="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1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1003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7559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  <p15:guide id="9" pos="415" userDrawn="1">
          <p15:clr>
            <a:srgbClr val="F26B43"/>
          </p15:clr>
        </p15:guide>
        <p15:guide id="10" pos="7265" userDrawn="1">
          <p15:clr>
            <a:srgbClr val="F26B43"/>
          </p15:clr>
        </p15:guide>
        <p15:guide id="11" orient="horz" pos="346" userDrawn="1">
          <p15:clr>
            <a:srgbClr val="F26B43"/>
          </p15:clr>
        </p15:guide>
        <p15:guide id="12" orient="horz" pos="595" userDrawn="1">
          <p15:clr>
            <a:srgbClr val="F26B43"/>
          </p15:clr>
        </p15:guide>
        <p15:guide id="13" pos="5722" userDrawn="1">
          <p15:clr>
            <a:srgbClr val="FBAE40"/>
          </p15:clr>
        </p15:guide>
        <p15:guide id="14" pos="3840" userDrawn="1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017B5-3A54-1489-B830-40CA4C934B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-4"/>
            <a:ext cx="12191980" cy="6858004"/>
          </a:xfrm>
          <a:prstGeom prst="rect">
            <a:avLst/>
          </a:prstGeom>
          <a:noFill/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ADD8948-5CC9-1E40-D5BD-2DBB2E610E90}"/>
              </a:ext>
            </a:extLst>
          </p:cNvPr>
          <p:cNvSpPr/>
          <p:nvPr/>
        </p:nvSpPr>
        <p:spPr>
          <a:xfrm>
            <a:off x="0" y="3478693"/>
            <a:ext cx="11350487" cy="272503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1AADBD-96D7-88E4-5666-83AD544BD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79" y="4998658"/>
            <a:ext cx="10951522" cy="733219"/>
          </a:xfrm>
        </p:spPr>
        <p:txBody>
          <a:bodyPr>
            <a:normAutofit/>
          </a:bodyPr>
          <a:lstStyle/>
          <a:p>
            <a:r>
              <a:rPr lang="de-C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länderübergreifende Initiative der Mediations-Verbände zum </a:t>
            </a:r>
            <a:br>
              <a:rPr lang="de-C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vom 18. Juni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F17780-C244-CAF4-959B-3811A32EEAA0}"/>
              </a:ext>
            </a:extLst>
          </p:cNvPr>
          <p:cNvSpPr txBox="1"/>
          <p:nvPr/>
        </p:nvSpPr>
        <p:spPr>
          <a:xfrm>
            <a:off x="620239" y="3428998"/>
            <a:ext cx="9155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</a:t>
            </a:r>
          </a:p>
        </p:txBody>
      </p:sp>
    </p:spTree>
    <p:extLst>
      <p:ext uri="{BB962C8B-B14F-4D97-AF65-F5344CB8AC3E}">
        <p14:creationId xmlns:p14="http://schemas.microsoft.com/office/powerpoint/2010/main" val="29387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draußen, Kleidung, Jeans enthält.&#10;&#10;Automatisch generierte Beschreibung">
            <a:extLst>
              <a:ext uri="{FF2B5EF4-FFF2-40B4-BE49-F238E27FC236}">
                <a16:creationId xmlns:a16="http://schemas.microsoft.com/office/drawing/2014/main" id="{C36D42A0-A49C-7126-EE5E-CF5DF55A6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699" y="647701"/>
            <a:ext cx="8586736" cy="3470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Spielen statt Streiten auf dem Pausenplatz… Mediation!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03EECB-BC09-295A-080E-AC554A135721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2C767AC-338D-DCBC-8F5A-1ABD0D579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361658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4942C64-443D-1BE3-891B-C22CC944C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699" y="647701"/>
            <a:ext cx="9454244" cy="42871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Man ist nie zu 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Alt, um Frieden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Zu schliessen…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03EECB-BC09-295A-080E-AC554A135721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2C767AC-338D-DCBC-8F5A-1ABD0D579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89338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Waffe, Messer, Werkzeug, Klinge enthält.&#10;&#10;Automatisch generierte Beschreibung">
            <a:extLst>
              <a:ext uri="{FF2B5EF4-FFF2-40B4-BE49-F238E27FC236}">
                <a16:creationId xmlns:a16="http://schemas.microsoft.com/office/drawing/2014/main" id="{FB4C7200-4CA0-D4C3-4862-373641A72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1" y="679926"/>
            <a:ext cx="9367156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Frust am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Arbeitsplatz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vermeiden?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D7B01C-C0B6-FF7C-7F7A-BE321A1A4F6F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AE3A72-4E0F-FE0B-4705-F208A4FB9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252998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B4C7200-4CA0-D4C3-4862-373641A72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1" y="679926"/>
            <a:ext cx="9367156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Verträge allseitig optimieren…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D7B01C-C0B6-FF7C-7F7A-BE321A1A4F6F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AE3A72-4E0F-FE0B-4705-F208A4FB9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300301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AB8B0-90E6-0164-DFF5-66B67A3FD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68" cy="6858001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1" y="679926"/>
            <a:ext cx="7163155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Geld sparen?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6E3D61D-37FB-6A04-F1D0-0E74B2E52EF4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354A2DF-F611-E5D3-027D-093E970A4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373406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AB8B0-90E6-0164-DFF5-66B67A3FD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68" cy="6858001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1" y="679926"/>
            <a:ext cx="7163155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Zeit sparen?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6E3D61D-37FB-6A04-F1D0-0E74B2E52EF4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354A2DF-F611-E5D3-027D-093E970A4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267376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AB8B0-90E6-0164-DFF5-66B67A3FDD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68" cy="6858001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1" y="679926"/>
            <a:ext cx="7163155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Mehrwert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für alle…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9ADDF3B-F150-C8E3-AC8F-948E08CD64C6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D6B263-6227-C868-1DCA-F43E191A3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279242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AB8B0-90E6-0164-DFF5-66B67A3FD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1" y="679926"/>
            <a:ext cx="7163155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Rechtsstreit vermeiden…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0B05C22-2A02-BC7C-5701-275E97C5B753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4F3AF4-9CFA-F953-82B4-677A96912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311335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AB8B0-90E6-0164-DFF5-66B67A3FDD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68" cy="6858001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1" y="679926"/>
            <a:ext cx="7163155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Lösungen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Anstossen…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3CD7BBC-B8A9-FE93-7A5A-71B095387759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B31FFE4-632A-C408-E54E-F1C7BBB2E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210881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AB8B0-90E6-0164-DFF5-66B67A3FDD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68" cy="6858001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1" y="679926"/>
            <a:ext cx="7163155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Lebens-taugliche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Konfliktlösung?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A2DDAC0-E0FB-AAF2-15F4-493B11A8072C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6CC77C3-B4E3-F004-4C9E-B2E08EA13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186217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AB8B0-90E6-0164-DFF5-66B67A3FD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68" cy="6858001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1" y="679926"/>
            <a:ext cx="7163155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Glücklich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Geschieden?</a:t>
            </a:r>
            <a:b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</a:b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prstClr val="black">
                      <a:alpha val="43000"/>
                    </a:prst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Mediation!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D7B01C-C0B6-FF7C-7F7A-BE321A1A4F6F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AE3A72-4E0F-FE0B-4705-F208A4FB9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240040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AB8B0-90E6-0164-DFF5-66B67A3FD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668" cy="6858001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00945C-D089-AED0-8201-0C15634591D2}"/>
              </a:ext>
            </a:extLst>
          </p:cNvPr>
          <p:cNvSpPr txBox="1"/>
          <p:nvPr/>
        </p:nvSpPr>
        <p:spPr>
          <a:xfrm>
            <a:off x="647700" y="647701"/>
            <a:ext cx="6240209" cy="3470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all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uLnTx/>
                <a:uFillTx/>
                <a:latin typeface="Grandview"/>
                <a:ea typeface="+mn-ea"/>
                <a:cs typeface="+mn-cs"/>
              </a:rPr>
              <a:t>Nachbarschaft gekittet… Mediation!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03EECB-BC09-295A-080E-AC554A135721}"/>
              </a:ext>
            </a:extLst>
          </p:cNvPr>
          <p:cNvSpPr/>
          <p:nvPr/>
        </p:nvSpPr>
        <p:spPr>
          <a:xfrm>
            <a:off x="0" y="5683467"/>
            <a:ext cx="9234435" cy="87007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2C767AC-338D-DCBC-8F5A-1ABD0D579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826160"/>
            <a:ext cx="8395815" cy="564596"/>
          </a:xfrm>
        </p:spPr>
        <p:txBody>
          <a:bodyPr anchor="ctr">
            <a:noAutofit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 jetzt | Eine länderübergreifende Initiative der Mediations-Verbände zum 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Mediation am 18. Juni</a:t>
            </a:r>
          </a:p>
        </p:txBody>
      </p:sp>
    </p:spTree>
    <p:extLst>
      <p:ext uri="{BB962C8B-B14F-4D97-AF65-F5344CB8AC3E}">
        <p14:creationId xmlns:p14="http://schemas.microsoft.com/office/powerpoint/2010/main" val="417109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SM">
      <a:dk1>
        <a:srgbClr val="000000"/>
      </a:dk1>
      <a:lt1>
        <a:srgbClr val="FFFFFF"/>
      </a:lt1>
      <a:dk2>
        <a:srgbClr val="505050"/>
      </a:dk2>
      <a:lt2>
        <a:srgbClr val="E6E6E6"/>
      </a:lt2>
      <a:accent1>
        <a:srgbClr val="58A343"/>
      </a:accent1>
      <a:accent2>
        <a:srgbClr val="9BC88E"/>
      </a:accent2>
      <a:accent3>
        <a:srgbClr val="DEEDD9"/>
      </a:accent3>
      <a:accent4>
        <a:srgbClr val="222D80"/>
      </a:accent4>
      <a:accent5>
        <a:srgbClr val="7A81B3"/>
      </a:accent5>
      <a:accent6>
        <a:srgbClr val="D3D5E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5000"/>
          </a:lnSpc>
          <a:defRPr sz="1900" dirty="0" err="1" smtClean="0"/>
        </a:defPPr>
      </a:lstStyle>
    </a:txDef>
  </a:objectDefaults>
  <a:extraClrSchemeLst>
    <a:extraClrScheme>
      <a:clrScheme name="FSM">
        <a:dk1>
          <a:srgbClr val="000000"/>
        </a:dk1>
        <a:lt1>
          <a:srgbClr val="FFFFFF"/>
        </a:lt1>
        <a:dk2>
          <a:srgbClr val="505050"/>
        </a:dk2>
        <a:lt2>
          <a:srgbClr val="E6E6E6"/>
        </a:lt2>
        <a:accent1>
          <a:srgbClr val="58A343"/>
        </a:accent1>
        <a:accent2>
          <a:srgbClr val="9BC88E"/>
        </a:accent2>
        <a:accent3>
          <a:srgbClr val="DEEDD9"/>
        </a:accent3>
        <a:accent4>
          <a:srgbClr val="222D80"/>
        </a:accent4>
        <a:accent5>
          <a:srgbClr val="7A81B3"/>
        </a:accent5>
        <a:accent6>
          <a:srgbClr val="D3D5E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Weiss">
      <a:srgbClr val="FFFFFF"/>
    </a:custClr>
    <a:custClr name="Schwarz">
      <a:srgbClr val="000000"/>
    </a:custClr>
    <a:custClr name="Grün">
      <a:srgbClr val="58A343"/>
    </a:custClr>
    <a:custClr name="Blau">
      <a:srgbClr val="222D8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Schwarz 80%">
      <a:srgbClr val="333333"/>
    </a:custClr>
    <a:custClr name="Grün 80%">
      <a:srgbClr val="79B569"/>
    </a:custClr>
    <a:custClr name="Blau 80%">
      <a:srgbClr val="4E5799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Schwarz 60%">
      <a:srgbClr val="666666"/>
    </a:custClr>
    <a:custClr name="Grün 60%">
      <a:srgbClr val="9BC88E"/>
    </a:custClr>
    <a:custClr name="Blau 60%">
      <a:srgbClr val="7A81B3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Schwarz 40%">
      <a:srgbClr val="999999"/>
    </a:custClr>
    <a:custClr name="Grün 40%">
      <a:srgbClr val="BCDAB4"/>
    </a:custClr>
    <a:custClr name="Blau 40%">
      <a:srgbClr val="A7ABCC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Schwarz 20%">
      <a:srgbClr val="CCCCCC"/>
    </a:custClr>
    <a:custClr name="Grün 20%">
      <a:srgbClr val="DEEDD9"/>
    </a:custClr>
    <a:custClr name="Blau 20%">
      <a:srgbClr val="D3D5E6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fsm_powerpoint" id="{630638FD-4DFF-4ED0-814B-A7E177CF0506}" vid="{3D007BBE-38A4-4D05-AA3D-10FA845D0FDA}"/>
    </a:ext>
  </a:extLst>
</a:theme>
</file>

<file path=ppt/theme/theme2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A1AC5BD5FC604C99143FA6DD491F7B" ma:contentTypeVersion="12" ma:contentTypeDescription="Ein neues Dokument erstellen." ma:contentTypeScope="" ma:versionID="f4a725fa6b84a47c616d6eb6b487f1fa">
  <xsd:schema xmlns:xsd="http://www.w3.org/2001/XMLSchema" xmlns:xs="http://www.w3.org/2001/XMLSchema" xmlns:p="http://schemas.microsoft.com/office/2006/metadata/properties" xmlns:ns2="eaacc6af-85c4-419c-a042-5f0c18cf52c9" xmlns:ns3="f5d18487-b05f-4a53-a56e-202dbd92d1c7" targetNamespace="http://schemas.microsoft.com/office/2006/metadata/properties" ma:root="true" ma:fieldsID="d57cee28bd8516fa1bd9dccdfa334b59" ns2:_="" ns3:_="">
    <xsd:import namespace="eaacc6af-85c4-419c-a042-5f0c18cf52c9"/>
    <xsd:import namespace="f5d18487-b05f-4a53-a56e-202dbd92d1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cc6af-85c4-419c-a042-5f0c18cf5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f50e04ad-e047-481c-a03b-90d8a2c3ec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18487-b05f-4a53-a56e-202dbd92d1c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8449403-20b5-495d-accb-cfc0f2e79cfd}" ma:internalName="TaxCatchAll" ma:showField="CatchAllData" ma:web="f5d18487-b05f-4a53-a56e-202dbd92d1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081C6-4654-4B71-A7DA-D6B9FD334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ADC51-0229-42C1-9F7A-D92A7BB3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cc6af-85c4-419c-a042-5f0c18cf52c9"/>
    <ds:schemaRef ds:uri="f5d18487-b05f-4a53-a56e-202dbd92d1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fsm_powerpoint</Template>
  <TotalTime>0</TotalTime>
  <Words>400</Words>
  <Application>Microsoft Office PowerPoint</Application>
  <PresentationFormat>Breitbild</PresentationFormat>
  <Paragraphs>58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Grandview</vt:lpstr>
      <vt:lpstr>Grandview Display</vt:lpstr>
      <vt:lpstr>Office</vt:lpstr>
      <vt:lpstr>CitationVTI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Veranstaltung</dc:title>
  <dc:creator>Maura Wyler-Zerboni</dc:creator>
  <cp:lastModifiedBy>Swetlana von Bismarck</cp:lastModifiedBy>
  <cp:revision>7</cp:revision>
  <dcterms:created xsi:type="dcterms:W3CDTF">2023-08-24T07:29:06Z</dcterms:created>
  <dcterms:modified xsi:type="dcterms:W3CDTF">2024-01-12T12:04:02Z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</Properties>
</file>